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686" autoAdjust="0"/>
  </p:normalViewPr>
  <p:slideViewPr>
    <p:cSldViewPr>
      <p:cViewPr varScale="1">
        <p:scale>
          <a:sx n="79" d="100"/>
          <a:sy n="79" d="100"/>
        </p:scale>
        <p:origin x="-25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A0D10-8A4C-4CD0-80F6-DA4302B47979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23FF8-C890-4C14-8283-D0E51904F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4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Imagine that you find yourself</a:t>
            </a:r>
            <a:r>
              <a:rPr lang="en-US" baseline="0" dirty="0" smtClean="0"/>
              <a:t> in this situation, c</a:t>
            </a:r>
            <a:r>
              <a:rPr lang="en-US" dirty="0" smtClean="0"/>
              <a:t>ould</a:t>
            </a:r>
            <a:r>
              <a:rPr lang="en-US" baseline="0" dirty="0" smtClean="0"/>
              <a:t> you see a reason to seek ethics advice?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so, what questions might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of the principles in your book seem to be implicated by this scenario?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rules come to mind?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23FF8-C890-4C14-8283-D0E51904F0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14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steps</a:t>
            </a:r>
            <a:r>
              <a:rPr lang="en-US" baseline="0" dirty="0" smtClean="0"/>
              <a:t> do you take to manage this situation?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questions do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seek ethics advice, what information do you provide to your ethics official?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23FF8-C890-4C14-8283-D0E51904F0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20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Generally,</a:t>
            </a:r>
            <a:r>
              <a:rPr lang="en-US" baseline="0" dirty="0" smtClean="0"/>
              <a:t> in these situations employees should be careful about soliciting and accepting gifts, disclosing non-public information for private benefit, and creating the appearance of partiality.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23FF8-C890-4C14-8283-D0E51904F0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17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requirements and exceptions available under</a:t>
            </a:r>
            <a:r>
              <a:rPr lang="en-US" baseline="0" dirty="0" smtClean="0"/>
              <a:t> subpart B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you agency’s process for vetting WAGs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$20 exception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Consider discussing disposition of prohibited gifts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requirements and exception available under subpart C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Discuss the possibility that relationships, personal and professional, with persons who do business with the agency can create appearance concerns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Discuss the implications of discussing future employment with persons and organizations that do business with the agency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Remind employees of the restrictions on disclosing non-public information for private gain and using their positions to advance private </a:t>
            </a:r>
            <a:r>
              <a:rPr lang="en-US" baseline="0" dirty="0" err="1" smtClean="0"/>
              <a:t>interersts</a:t>
            </a:r>
            <a:r>
              <a:rPr lang="en-US" baseline="0" smtClean="0"/>
              <a:t> </a:t>
            </a:r>
            <a:endParaRPr lang="en-US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23FF8-C890-4C14-8283-D0E51904F0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6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1/19/2016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1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>
        <p15:guide id="4294967295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3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8719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7198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4294967295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2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0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3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8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02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4294967295" pos="2832">
          <p15:clr>
            <a:srgbClr val="F26B43"/>
          </p15:clr>
        </p15:guide>
        <p15:guide id="4294967295" pos="480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A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colleague at your agency 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invites you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 to a happy hour being organized by a trade association that frequently communicates with your agency.  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21416" y="3657600"/>
            <a:ext cx="8222584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A colleague at your agency  invites you to a happy hour being organized by a trade association that frequently communicates with your agency.  </a:t>
            </a:r>
          </a:p>
        </p:txBody>
      </p:sp>
    </p:spTree>
    <p:extLst>
      <p:ext uri="{BB962C8B-B14F-4D97-AF65-F5344CB8AC3E}">
        <p14:creationId xmlns:p14="http://schemas.microsoft.com/office/powerpoint/2010/main" val="10346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Loyalty to Law</a:t>
            </a:r>
          </a:p>
          <a:p>
            <a:endParaRPr lang="en-US" sz="2400" b="1" dirty="0"/>
          </a:p>
          <a:p>
            <a:r>
              <a:rPr lang="en-US" sz="2400" b="1" dirty="0" smtClean="0"/>
              <a:t>Selfless Service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0600" y="3580723"/>
            <a:ext cx="442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B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C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D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E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F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A colleague at your agency  invites you to a happy hour being organized by a trade association that frequently communicates with your agency.  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Loyalty to Law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Selfless Service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3580723"/>
            <a:ext cx="44205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Subpart B</a:t>
            </a:r>
          </a:p>
          <a:p>
            <a:r>
              <a:rPr lang="en-US" dirty="0" smtClean="0"/>
              <a:t>Subpart </a:t>
            </a:r>
            <a:r>
              <a:rPr lang="en-US" dirty="0" smtClean="0"/>
              <a:t>C</a:t>
            </a:r>
            <a:endParaRPr lang="en-US" dirty="0" smtClean="0"/>
          </a:p>
          <a:p>
            <a:r>
              <a:rPr lang="en-US" dirty="0" smtClean="0"/>
              <a:t>Subpart E</a:t>
            </a:r>
          </a:p>
          <a:p>
            <a:r>
              <a:rPr lang="en-US" dirty="0" smtClean="0"/>
              <a:t>Subpart </a:t>
            </a:r>
            <a:r>
              <a:rPr lang="en-US" dirty="0" smtClean="0"/>
              <a:t>F</a:t>
            </a:r>
          </a:p>
          <a:p>
            <a:r>
              <a:rPr lang="en-US" dirty="0" smtClean="0"/>
              <a:t>Subpart G</a:t>
            </a:r>
            <a:endParaRPr lang="en-US" dirty="0" smtClean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62000" y="838200"/>
            <a:ext cx="77724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14000"/>
              </a:lnSpc>
              <a:defRPr/>
            </a:pPr>
            <a:r>
              <a:rPr lang="en-US" sz="2400" b="1" dirty="0">
                <a:latin typeface="Aharoni" panose="02010803020104030203" pitchFamily="2" charset="-79"/>
                <a:cs typeface="Aharoni" panose="02010803020104030203" pitchFamily="2" charset="-79"/>
              </a:rPr>
              <a:t>A colleague at your agency  invites you to a happy hour being organized by a trade association that frequently communicates with your agency.  </a:t>
            </a: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360</Words>
  <Application>Microsoft Office PowerPoint</Application>
  <PresentationFormat>On-screen Show (4:3)</PresentationFormat>
  <Paragraphs>57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Headlines</vt:lpstr>
      <vt:lpstr>What do you Think?</vt:lpstr>
      <vt:lpstr>What do you do?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Education</dc:creator>
  <cp:lastModifiedBy>Patrick Shepherd</cp:lastModifiedBy>
  <cp:revision>19</cp:revision>
  <dcterms:created xsi:type="dcterms:W3CDTF">2015-12-28T14:43:10Z</dcterms:created>
  <dcterms:modified xsi:type="dcterms:W3CDTF">2016-01-19T20:12:49Z</dcterms:modified>
</cp:coreProperties>
</file>